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9DD8-0A4C-43E0-89A0-0EED522CEEF8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6EF9-E724-4478-ABD6-824C69228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9DD8-0A4C-43E0-89A0-0EED522CEEF8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6EF9-E724-4478-ABD6-824C69228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9DD8-0A4C-43E0-89A0-0EED522CEEF8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6EF9-E724-4478-ABD6-824C69228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9DD8-0A4C-43E0-89A0-0EED522CEEF8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6EF9-E724-4478-ABD6-824C69228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9DD8-0A4C-43E0-89A0-0EED522CEEF8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6EF9-E724-4478-ABD6-824C69228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9DD8-0A4C-43E0-89A0-0EED522CEEF8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6EF9-E724-4478-ABD6-824C69228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9DD8-0A4C-43E0-89A0-0EED522CEEF8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6EF9-E724-4478-ABD6-824C69228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9DD8-0A4C-43E0-89A0-0EED522CEEF8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6EF9-E724-4478-ABD6-824C69228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9DD8-0A4C-43E0-89A0-0EED522CEEF8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6EF9-E724-4478-ABD6-824C69228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9DD8-0A4C-43E0-89A0-0EED522CEEF8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6EF9-E724-4478-ABD6-824C69228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9DD8-0A4C-43E0-89A0-0EED522CEEF8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E6EF9-E724-4478-ABD6-824C69228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E9DD8-0A4C-43E0-89A0-0EED522CEEF8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6EF9-E724-4478-ABD6-824C69228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40" y="857232"/>
            <a:ext cx="5643602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urlz MT" pitchFamily="82" charset="0"/>
              </a:rPr>
              <a:t/>
            </a:r>
            <a:br>
              <a:rPr lang="en-US" dirty="0">
                <a:latin typeface="Curlz MT" pitchFamily="82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pic>
        <p:nvPicPr>
          <p:cNvPr id="6" name="Content Placeholder 5" descr="images (2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9" name="TextBox 8"/>
          <p:cNvSpPr txBox="1"/>
          <p:nvPr/>
        </p:nvSpPr>
        <p:spPr>
          <a:xfrm>
            <a:off x="214282" y="500042"/>
            <a:ext cx="864399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6000" dirty="0" smtClean="0">
              <a:latin typeface="Curlz MT" pitchFamily="82" charset="0"/>
            </a:endParaRPr>
          </a:p>
          <a:p>
            <a:r>
              <a:rPr lang="en-US" sz="6000" dirty="0" err="1" smtClean="0">
                <a:latin typeface="Curlz MT" pitchFamily="82" charset="0"/>
              </a:rPr>
              <a:t>Projekt</a:t>
            </a:r>
            <a:r>
              <a:rPr lang="en-US" sz="6000" dirty="0" smtClean="0">
                <a:latin typeface="Curlz MT" pitchFamily="82" charset="0"/>
              </a:rPr>
              <a:t> </a:t>
            </a:r>
            <a:r>
              <a:rPr lang="en-US" sz="6000" dirty="0" err="1" smtClean="0">
                <a:latin typeface="Curlz MT" pitchFamily="82" charset="0"/>
              </a:rPr>
              <a:t>Matematike</a:t>
            </a:r>
            <a:endParaRPr lang="en-US" sz="6000" dirty="0" smtClean="0">
              <a:latin typeface="Curlz MT" pitchFamily="82" charset="0"/>
            </a:endParaRPr>
          </a:p>
          <a:p>
            <a:r>
              <a:rPr lang="en-US" sz="6000" dirty="0">
                <a:latin typeface="Curlz MT" pitchFamily="82" charset="0"/>
              </a:rPr>
              <a:t> </a:t>
            </a:r>
            <a:endParaRPr lang="en-US" sz="6000" dirty="0" smtClean="0">
              <a:latin typeface="Curlz MT" pitchFamily="82" charset="0"/>
            </a:endParaRPr>
          </a:p>
          <a:p>
            <a:r>
              <a:rPr lang="en-US" sz="6000" dirty="0" err="1" smtClean="0">
                <a:latin typeface="Curlz MT" pitchFamily="82" charset="0"/>
              </a:rPr>
              <a:t>Tema;Matematika&amp;Fotografia</a:t>
            </a:r>
            <a:endParaRPr lang="en-US" sz="6000" dirty="0" smtClean="0">
              <a:latin typeface="Curlz MT" pitchFamily="82" charset="0"/>
            </a:endParaRPr>
          </a:p>
          <a:p>
            <a:r>
              <a:rPr lang="en-US" sz="6000" dirty="0">
                <a:latin typeface="Curlz MT" pitchFamily="82" charset="0"/>
              </a:rPr>
              <a:t> </a:t>
            </a:r>
            <a:r>
              <a:rPr lang="en-US" sz="6000" dirty="0" smtClean="0">
                <a:latin typeface="Curlz MT" pitchFamily="82" charset="0"/>
              </a:rPr>
              <a:t>        </a:t>
            </a:r>
          </a:p>
          <a:p>
            <a:r>
              <a:rPr lang="en-US" sz="6000" dirty="0">
                <a:latin typeface="Curlz MT" pitchFamily="82" charset="0"/>
              </a:rPr>
              <a:t> </a:t>
            </a:r>
            <a:r>
              <a:rPr lang="en-US" sz="6000" dirty="0" smtClean="0">
                <a:latin typeface="Curlz MT" pitchFamily="82" charset="0"/>
              </a:rPr>
              <a:t>            </a:t>
            </a:r>
            <a:r>
              <a:rPr lang="en-US" sz="6000" dirty="0" err="1" smtClean="0">
                <a:latin typeface="Curlz MT" pitchFamily="82" charset="0"/>
              </a:rPr>
              <a:t>Punoi</a:t>
            </a:r>
            <a:r>
              <a:rPr lang="en-US" sz="6000" dirty="0" smtClean="0">
                <a:latin typeface="Curlz MT" pitchFamily="82" charset="0"/>
              </a:rPr>
              <a:t>; Elsa </a:t>
            </a:r>
            <a:r>
              <a:rPr lang="en-US" sz="6000" dirty="0" err="1" smtClean="0">
                <a:latin typeface="Curlz MT" pitchFamily="82" charset="0"/>
              </a:rPr>
              <a:t>Lleshi</a:t>
            </a:r>
            <a:r>
              <a:rPr lang="en-US" sz="6000" dirty="0" smtClean="0">
                <a:latin typeface="Curlz MT" pitchFamily="82" charset="0"/>
              </a:rPr>
              <a:t> </a:t>
            </a:r>
          </a:p>
          <a:p>
            <a:r>
              <a:rPr lang="en-US" sz="6000" dirty="0">
                <a:latin typeface="Curlz MT" pitchFamily="82" charset="0"/>
              </a:rPr>
              <a:t> </a:t>
            </a:r>
            <a:r>
              <a:rPr lang="en-US" sz="6000" dirty="0" smtClean="0">
                <a:latin typeface="Curlz MT" pitchFamily="82" charset="0"/>
              </a:rPr>
              <a:t>                    *8B</a:t>
            </a:r>
            <a:endParaRPr lang="en-US" sz="6000" dirty="0">
              <a:latin typeface="Curlz MT" pitchFamily="82" charset="0"/>
            </a:endParaRPr>
          </a:p>
        </p:txBody>
      </p:sp>
      <p:pic>
        <p:nvPicPr>
          <p:cNvPr id="10" name="Picture 9" descr="images (2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73159">
            <a:off x="6600214" y="584346"/>
            <a:ext cx="2355581" cy="1596273"/>
          </a:xfrm>
          <a:prstGeom prst="rect">
            <a:avLst/>
          </a:prstGeom>
        </p:spPr>
      </p:pic>
      <p:pic>
        <p:nvPicPr>
          <p:cNvPr id="11" name="Picture 10" descr="images (2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585892">
            <a:off x="265421" y="4543727"/>
            <a:ext cx="2349205" cy="156328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900750" cy="1143000"/>
          </a:xfrm>
        </p:spPr>
        <p:txBody>
          <a:bodyPr/>
          <a:lstStyle/>
          <a:p>
            <a:r>
              <a:rPr lang="en-US" dirty="0" err="1" smtClean="0">
                <a:latin typeface="Curlz MT" pitchFamily="82" charset="0"/>
              </a:rPr>
              <a:t>Ç’është</a:t>
            </a:r>
            <a:r>
              <a:rPr lang="en-US" dirty="0" smtClean="0">
                <a:latin typeface="Curlz MT" pitchFamily="82" charset="0"/>
              </a:rPr>
              <a:t> </a:t>
            </a:r>
            <a:r>
              <a:rPr lang="en-US" dirty="0" err="1" smtClean="0">
                <a:latin typeface="Curlz MT" pitchFamily="82" charset="0"/>
              </a:rPr>
              <a:t>matematika</a:t>
            </a:r>
            <a:r>
              <a:rPr lang="en-US" dirty="0" smtClean="0">
                <a:latin typeface="Curlz MT" pitchFamily="82" charset="0"/>
              </a:rPr>
              <a:t> ??</a:t>
            </a:r>
            <a:endParaRPr lang="en-US" dirty="0">
              <a:latin typeface="Curlz MT" pitchFamily="82" charset="0"/>
            </a:endParaRPr>
          </a:p>
        </p:txBody>
      </p:sp>
      <p:pic>
        <p:nvPicPr>
          <p:cNvPr id="4" name="Content Placeholder 3" descr="download (8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2357438" cy="2033290"/>
          </a:xfrm>
        </p:spPr>
      </p:pic>
      <p:sp>
        <p:nvSpPr>
          <p:cNvPr id="5" name="TextBox 4"/>
          <p:cNvSpPr txBox="1"/>
          <p:nvPr/>
        </p:nvSpPr>
        <p:spPr>
          <a:xfrm>
            <a:off x="2428860" y="1285860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57422" y="1438260"/>
            <a:ext cx="629606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+mj-lt"/>
              </a:rPr>
              <a:t>Matematika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është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fjala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që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vjen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nga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gjuha</a:t>
            </a:r>
            <a:r>
              <a:rPr lang="en-US" sz="2000" dirty="0" smtClean="0">
                <a:latin typeface="+mj-lt"/>
              </a:rPr>
              <a:t> e </a:t>
            </a:r>
            <a:r>
              <a:rPr lang="en-US" sz="2000" dirty="0" err="1" smtClean="0">
                <a:latin typeface="+mj-lt"/>
              </a:rPr>
              <a:t>lashtë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greke</a:t>
            </a:r>
            <a:r>
              <a:rPr lang="en-US" sz="2000" dirty="0" smtClean="0">
                <a:latin typeface="+mj-lt"/>
              </a:rPr>
              <a:t> (</a:t>
            </a:r>
            <a:r>
              <a:rPr lang="en-US" sz="2000" i="1" dirty="0" err="1" smtClean="0">
                <a:latin typeface="+mj-lt"/>
              </a:rPr>
              <a:t>μάθημα</a:t>
            </a:r>
            <a:r>
              <a:rPr lang="en-US" sz="2000" dirty="0" smtClean="0">
                <a:latin typeface="+mj-lt"/>
              </a:rPr>
              <a:t> </a:t>
            </a:r>
            <a:r>
              <a:rPr lang="en-US" sz="2000" dirty="0" err="1" smtClean="0">
                <a:latin typeface="+mj-lt"/>
              </a:rPr>
              <a:t>máthema</a:t>
            </a:r>
            <a:r>
              <a:rPr lang="en-US" sz="2000" dirty="0" smtClean="0">
                <a:latin typeface="+mj-lt"/>
              </a:rPr>
              <a:t>),</a:t>
            </a:r>
            <a:r>
              <a:rPr lang="en-US" sz="2000" dirty="0" err="1" smtClean="0">
                <a:latin typeface="+mj-lt"/>
              </a:rPr>
              <a:t>që</a:t>
            </a:r>
            <a:r>
              <a:rPr lang="en-US" sz="2000" dirty="0" smtClean="0">
                <a:latin typeface="+mj-lt"/>
              </a:rPr>
              <a:t> do </a:t>
            </a:r>
            <a:r>
              <a:rPr lang="en-US" sz="2000" dirty="0" err="1" smtClean="0">
                <a:latin typeface="+mj-lt"/>
              </a:rPr>
              <a:t>të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thotë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mësim,studim,shkencë,përvec</a:t>
            </a:r>
            <a:r>
              <a:rPr lang="en-US" sz="2000" dirty="0" smtClean="0">
                <a:latin typeface="+mj-lt"/>
              </a:rPr>
              <a:t>  </a:t>
            </a:r>
            <a:r>
              <a:rPr lang="en-US" sz="2000" dirty="0" err="1" smtClean="0">
                <a:latin typeface="+mj-lt"/>
              </a:rPr>
              <a:t>kësaj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ajo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përgjatë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kohëve</a:t>
            </a:r>
            <a:r>
              <a:rPr lang="en-US" sz="2000" dirty="0" smtClean="0">
                <a:latin typeface="+mj-lt"/>
              </a:rPr>
              <a:t> ka </a:t>
            </a:r>
            <a:r>
              <a:rPr lang="en-US" sz="2000" dirty="0" err="1" smtClean="0">
                <a:latin typeface="+mj-lt"/>
              </a:rPr>
              <a:t>marrë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një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kuptim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ngushtë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dhe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teknik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që</a:t>
            </a:r>
            <a:r>
              <a:rPr lang="en-US" sz="2000" dirty="0" smtClean="0">
                <a:latin typeface="+mj-lt"/>
              </a:rPr>
              <a:t> do </a:t>
            </a:r>
            <a:r>
              <a:rPr lang="en-US" sz="2000" dirty="0" err="1" smtClean="0">
                <a:latin typeface="+mj-lt"/>
              </a:rPr>
              <a:t>të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thotë</a:t>
            </a:r>
            <a:r>
              <a:rPr lang="en-US" sz="2000" dirty="0" smtClean="0">
                <a:latin typeface="+mj-lt"/>
              </a:rPr>
              <a:t> “</a:t>
            </a:r>
            <a:r>
              <a:rPr lang="en-US" sz="2000" dirty="0" err="1" smtClean="0">
                <a:latin typeface="+mj-lt"/>
              </a:rPr>
              <a:t>studim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matematik”.Matematika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përbën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një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fushë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njohurive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abstrakte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ndërtuara</a:t>
            </a:r>
            <a:r>
              <a:rPr lang="en-US" sz="2000" dirty="0" smtClean="0">
                <a:latin typeface="+mj-lt"/>
              </a:rPr>
              <a:t> me </a:t>
            </a:r>
            <a:r>
              <a:rPr lang="en-US" sz="2000" dirty="0" err="1" smtClean="0">
                <a:latin typeface="+mj-lt"/>
              </a:rPr>
              <a:t>arsyetimet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logjike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mbi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koncepte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numrat,figurat,strukturat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dhe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transformimet.Bazohet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tek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një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seri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aksiomash.Matematika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merret</a:t>
            </a:r>
            <a:r>
              <a:rPr lang="en-US" sz="2000" dirty="0" smtClean="0">
                <a:latin typeface="+mj-lt"/>
              </a:rPr>
              <a:t> me </a:t>
            </a:r>
            <a:r>
              <a:rPr lang="en-US" sz="2000" dirty="0" err="1" smtClean="0">
                <a:latin typeface="+mj-lt"/>
              </a:rPr>
              <a:t>studimin</a:t>
            </a:r>
            <a:r>
              <a:rPr lang="en-US" sz="2000" dirty="0" smtClean="0">
                <a:latin typeface="+mj-lt"/>
              </a:rPr>
              <a:t> e </a:t>
            </a:r>
            <a:r>
              <a:rPr lang="en-US" sz="2000" dirty="0" err="1" smtClean="0">
                <a:latin typeface="+mj-lt"/>
              </a:rPr>
              <a:t>raporteve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sasiore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dhe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cilësore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të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objekteve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konkrete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dhe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abstrakte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dhe</a:t>
            </a:r>
            <a:r>
              <a:rPr lang="en-US" sz="2000" dirty="0" smtClean="0">
                <a:latin typeface="+mj-lt"/>
              </a:rPr>
              <a:t> me </a:t>
            </a:r>
            <a:r>
              <a:rPr lang="en-US" sz="2000" dirty="0" err="1" smtClean="0">
                <a:latin typeface="+mj-lt"/>
              </a:rPr>
              <a:t>studimin</a:t>
            </a:r>
            <a:r>
              <a:rPr lang="en-US" sz="2000" dirty="0" smtClean="0">
                <a:latin typeface="+mj-lt"/>
              </a:rPr>
              <a:t> e </a:t>
            </a:r>
            <a:r>
              <a:rPr lang="en-US" sz="2000" dirty="0" err="1" smtClean="0">
                <a:latin typeface="+mj-lt"/>
              </a:rPr>
              <a:t>formave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hapësinore</a:t>
            </a:r>
            <a:r>
              <a:rPr lang="en-US" sz="2000" dirty="0" smtClean="0">
                <a:latin typeface="+mj-lt"/>
              </a:rPr>
              <a:t>. </a:t>
            </a:r>
            <a:r>
              <a:rPr lang="en-US" sz="2000" dirty="0" err="1" smtClean="0">
                <a:latin typeface="+mj-lt"/>
              </a:rPr>
              <a:t>Kjo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shkencë</a:t>
            </a:r>
            <a:r>
              <a:rPr lang="en-US" sz="2000" dirty="0" smtClean="0">
                <a:latin typeface="+mj-lt"/>
              </a:rPr>
              <a:t> u </a:t>
            </a:r>
            <a:r>
              <a:rPr lang="en-US" sz="2000" dirty="0" err="1" smtClean="0">
                <a:latin typeface="+mj-lt"/>
              </a:rPr>
              <a:t>shfaq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si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rezultat</a:t>
            </a:r>
            <a:r>
              <a:rPr lang="en-US" sz="2000" dirty="0" smtClean="0">
                <a:latin typeface="+mj-lt"/>
              </a:rPr>
              <a:t> I </a:t>
            </a:r>
            <a:r>
              <a:rPr lang="en-US" sz="2000" dirty="0" err="1" smtClean="0">
                <a:latin typeface="+mj-lt"/>
              </a:rPr>
              <a:t>vështërsive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dhe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përvojës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së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njerëzve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në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përballje</a:t>
            </a:r>
            <a:r>
              <a:rPr lang="en-US" sz="2000" dirty="0" smtClean="0">
                <a:latin typeface="+mj-lt"/>
              </a:rPr>
              <a:t> me </a:t>
            </a:r>
            <a:r>
              <a:rPr lang="en-US" sz="2000" dirty="0" err="1" smtClean="0">
                <a:latin typeface="+mj-lt"/>
              </a:rPr>
              <a:t>problemet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dhe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nevojat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praktike</a:t>
            </a:r>
            <a:r>
              <a:rPr lang="en-US" sz="2000" dirty="0" smtClean="0">
                <a:latin typeface="+mj-lt"/>
              </a:rPr>
              <a:t>.</a:t>
            </a:r>
            <a:endParaRPr lang="en-US" sz="2000" dirty="0">
              <a:latin typeface="+mj-lt"/>
            </a:endParaRPr>
          </a:p>
        </p:txBody>
      </p:sp>
      <p:pic>
        <p:nvPicPr>
          <p:cNvPr id="7" name="Picture 6" descr="download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2285992"/>
            <a:ext cx="2326223" cy="1928826"/>
          </a:xfrm>
          <a:prstGeom prst="rect">
            <a:avLst/>
          </a:prstGeom>
        </p:spPr>
      </p:pic>
      <p:pic>
        <p:nvPicPr>
          <p:cNvPr id="8" name="Picture 7" descr="images (1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429164"/>
            <a:ext cx="2285984" cy="228598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20" y="274638"/>
            <a:ext cx="5072098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urlz MT" pitchFamily="82" charset="0"/>
              </a:rPr>
              <a:t>Si u </a:t>
            </a:r>
            <a:r>
              <a:rPr lang="en-US" dirty="0" err="1" smtClean="0">
                <a:latin typeface="Curlz MT" pitchFamily="82" charset="0"/>
              </a:rPr>
              <a:t>zhvillua</a:t>
            </a:r>
            <a:r>
              <a:rPr lang="en-US" dirty="0" smtClean="0">
                <a:latin typeface="Curlz MT" pitchFamily="82" charset="0"/>
              </a:rPr>
              <a:t> </a:t>
            </a:r>
            <a:r>
              <a:rPr lang="en-US" dirty="0" err="1" smtClean="0">
                <a:latin typeface="Curlz MT" pitchFamily="82" charset="0"/>
              </a:rPr>
              <a:t>fotografia</a:t>
            </a:r>
            <a:r>
              <a:rPr lang="en-US" dirty="0" smtClean="0">
                <a:latin typeface="Curlz MT" pitchFamily="82" charset="0"/>
              </a:rPr>
              <a:t> ?</a:t>
            </a:r>
            <a:endParaRPr lang="en-US" dirty="0">
              <a:latin typeface="Curlz MT" pitchFamily="82" charset="0"/>
            </a:endParaRPr>
          </a:p>
        </p:txBody>
      </p:sp>
      <p:pic>
        <p:nvPicPr>
          <p:cNvPr id="4" name="Content Placeholder 3" descr="images (16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0665947">
            <a:off x="247235" y="427145"/>
            <a:ext cx="3500463" cy="2320959"/>
          </a:xfrm>
        </p:spPr>
      </p:pic>
      <p:sp>
        <p:nvSpPr>
          <p:cNvPr id="5" name="TextBox 4"/>
          <p:cNvSpPr txBox="1"/>
          <p:nvPr/>
        </p:nvSpPr>
        <p:spPr>
          <a:xfrm>
            <a:off x="4071934" y="1214422"/>
            <a:ext cx="45005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+mj-lt"/>
              </a:rPr>
              <a:t>Dy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francezët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Nicéphor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Niepce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dhe</a:t>
            </a:r>
            <a:r>
              <a:rPr lang="en-US" dirty="0" smtClean="0">
                <a:latin typeface="+mj-lt"/>
              </a:rPr>
              <a:t> Louis Daguerre </a:t>
            </a:r>
            <a:r>
              <a:rPr lang="en-US" dirty="0" err="1" smtClean="0">
                <a:latin typeface="+mj-lt"/>
              </a:rPr>
              <a:t>merren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zbuluesit</a:t>
            </a:r>
            <a:r>
              <a:rPr lang="en-US" dirty="0" smtClean="0">
                <a:latin typeface="+mj-lt"/>
              </a:rPr>
              <a:t> e </a:t>
            </a:r>
            <a:r>
              <a:rPr lang="en-US" dirty="0" err="1" smtClean="0">
                <a:latin typeface="+mj-lt"/>
              </a:rPr>
              <a:t>fotografisë.Ata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zhvilluan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teknikën</a:t>
            </a:r>
            <a:r>
              <a:rPr lang="en-US" dirty="0" smtClean="0">
                <a:latin typeface="+mj-lt"/>
              </a:rPr>
              <a:t> e </a:t>
            </a:r>
            <a:r>
              <a:rPr lang="en-US" dirty="0" err="1" smtClean="0">
                <a:latin typeface="+mj-lt"/>
              </a:rPr>
              <a:t>parë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dhe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proçesin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kimik</a:t>
            </a:r>
            <a:r>
              <a:rPr lang="en-US" dirty="0" smtClean="0">
                <a:latin typeface="+mj-lt"/>
              </a:rPr>
              <a:t> I </a:t>
            </a:r>
            <a:r>
              <a:rPr lang="en-US" dirty="0" err="1" smtClean="0">
                <a:latin typeface="+mj-lt"/>
              </a:rPr>
              <a:t>cili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mundësonte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ruajtjen</a:t>
            </a:r>
            <a:r>
              <a:rPr lang="en-US" dirty="0" smtClean="0">
                <a:latin typeface="+mj-lt"/>
              </a:rPr>
              <a:t> e </a:t>
            </a:r>
            <a:r>
              <a:rPr lang="en-US" dirty="0" err="1" smtClean="0">
                <a:latin typeface="+mj-lt"/>
              </a:rPr>
              <a:t>pamjeve</a:t>
            </a:r>
            <a:r>
              <a:rPr lang="en-US" dirty="0" smtClean="0">
                <a:latin typeface="+mj-lt"/>
              </a:rPr>
              <a:t>.</a:t>
            </a:r>
            <a:endParaRPr lang="en-US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9058" y="2357430"/>
            <a:ext cx="4572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+mj-lt"/>
              </a:rPr>
              <a:t>Pastaj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pasuan</a:t>
            </a:r>
            <a:r>
              <a:rPr lang="en-US" dirty="0" smtClean="0">
                <a:latin typeface="+mj-lt"/>
              </a:rPr>
              <a:t> me </a:t>
            </a:r>
            <a:r>
              <a:rPr lang="en-US" dirty="0" err="1" smtClean="0">
                <a:latin typeface="+mj-lt"/>
              </a:rPr>
              <a:t>dekada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zhvillimet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teknike.Me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prezantimin</a:t>
            </a:r>
            <a:r>
              <a:rPr lang="en-US" dirty="0" smtClean="0">
                <a:latin typeface="+mj-lt"/>
              </a:rPr>
              <a:t> e </a:t>
            </a:r>
            <a:r>
              <a:rPr lang="en-US" dirty="0" err="1" smtClean="0">
                <a:latin typeface="+mj-lt"/>
              </a:rPr>
              <a:t>parë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të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aparatit</a:t>
            </a:r>
            <a:r>
              <a:rPr lang="en-US" dirty="0" smtClean="0">
                <a:latin typeface="+mj-lt"/>
              </a:rPr>
              <a:t> KODAK </a:t>
            </a:r>
            <a:r>
              <a:rPr lang="en-US" dirty="0" err="1" smtClean="0">
                <a:latin typeface="+mj-lt"/>
              </a:rPr>
              <a:t>në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vitin</a:t>
            </a:r>
            <a:r>
              <a:rPr lang="en-US" dirty="0" smtClean="0">
                <a:latin typeface="+mj-lt"/>
              </a:rPr>
              <a:t> 1889.Por </a:t>
            </a:r>
            <a:r>
              <a:rPr lang="en-US" dirty="0" err="1" smtClean="0">
                <a:latin typeface="+mj-lt"/>
              </a:rPr>
              <a:t>vetëm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elektronika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dhe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digjitalizimi</a:t>
            </a:r>
            <a:endParaRPr lang="en-US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3286124"/>
            <a:ext cx="75724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kanë</a:t>
            </a:r>
            <a:r>
              <a:rPr lang="en-US" dirty="0" smtClean="0"/>
              <a:t> </a:t>
            </a:r>
            <a:r>
              <a:rPr lang="en-US" dirty="0" err="1" smtClean="0"/>
              <a:t>sjellë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metodë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re </a:t>
            </a:r>
            <a:r>
              <a:rPr lang="en-US" dirty="0" err="1" smtClean="0"/>
              <a:t>fotografike.Francezi</a:t>
            </a:r>
            <a:r>
              <a:rPr lang="en-US" dirty="0" smtClean="0"/>
              <a:t> </a:t>
            </a:r>
            <a:r>
              <a:rPr lang="en-US" dirty="0" err="1" smtClean="0"/>
              <a:t>Jozef</a:t>
            </a:r>
            <a:r>
              <a:rPr lang="en-US" dirty="0" smtClean="0"/>
              <a:t> </a:t>
            </a:r>
            <a:r>
              <a:rPr lang="en-US" dirty="0" err="1" smtClean="0"/>
              <a:t>Nicéphor</a:t>
            </a:r>
            <a:r>
              <a:rPr lang="en-US" dirty="0" smtClean="0"/>
              <a:t> </a:t>
            </a:r>
            <a:r>
              <a:rPr lang="en-US" dirty="0" err="1" smtClean="0"/>
              <a:t>Niepce</a:t>
            </a:r>
            <a:r>
              <a:rPr lang="en-US" dirty="0" smtClean="0"/>
              <a:t> (1765-1883) </a:t>
            </a:r>
            <a:r>
              <a:rPr lang="en-US" dirty="0" err="1" smtClean="0"/>
              <a:t>ishte</a:t>
            </a:r>
            <a:r>
              <a:rPr lang="en-US" dirty="0" smtClean="0"/>
              <a:t> </a:t>
            </a:r>
            <a:r>
              <a:rPr lang="en-US" dirty="0" err="1" smtClean="0"/>
              <a:t>njeriu</a:t>
            </a:r>
            <a:r>
              <a:rPr lang="en-US" dirty="0" smtClean="0"/>
              <a:t> I </a:t>
            </a:r>
            <a:r>
              <a:rPr lang="en-US" dirty="0" err="1" smtClean="0"/>
              <a:t>parë</a:t>
            </a:r>
            <a:r>
              <a:rPr lang="en-US" dirty="0" smtClean="0"/>
              <a:t> I </a:t>
            </a:r>
            <a:r>
              <a:rPr lang="en-US" dirty="0" err="1" smtClean="0"/>
              <a:t>cili</a:t>
            </a:r>
            <a:r>
              <a:rPr lang="en-US" dirty="0" smtClean="0"/>
              <a:t> </a:t>
            </a:r>
            <a:r>
              <a:rPr lang="en-US" dirty="0" err="1" smtClean="0"/>
              <a:t>krijoi</a:t>
            </a:r>
            <a:r>
              <a:rPr lang="en-US" dirty="0" smtClean="0"/>
              <a:t> </a:t>
            </a:r>
            <a:r>
              <a:rPr lang="en-US" dirty="0" err="1" smtClean="0"/>
              <a:t>foton</a:t>
            </a:r>
            <a:r>
              <a:rPr lang="en-US" dirty="0" smtClean="0"/>
              <a:t> me </a:t>
            </a:r>
            <a:r>
              <a:rPr lang="en-US" dirty="0" err="1" smtClean="0"/>
              <a:t>shtresë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ndjeshme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drita.Ai</a:t>
            </a:r>
            <a:r>
              <a:rPr lang="en-US" dirty="0" smtClean="0"/>
              <a:t> </a:t>
            </a:r>
            <a:r>
              <a:rPr lang="en-US" dirty="0" err="1" smtClean="0"/>
              <a:t>mori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“Camera </a:t>
            </a:r>
            <a:r>
              <a:rPr lang="en-US" dirty="0" err="1" smtClean="0"/>
              <a:t>Obscura</a:t>
            </a:r>
            <a:r>
              <a:rPr lang="en-US" dirty="0" smtClean="0"/>
              <a:t>”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ndihmë</a:t>
            </a:r>
            <a:r>
              <a:rPr lang="en-US" dirty="0" smtClean="0"/>
              <a:t> me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cilin</a:t>
            </a:r>
            <a:r>
              <a:rPr lang="en-US" dirty="0" smtClean="0"/>
              <a:t> </a:t>
            </a:r>
            <a:r>
              <a:rPr lang="en-US" dirty="0" err="1" smtClean="0"/>
              <a:t>mundësoi</a:t>
            </a:r>
            <a:r>
              <a:rPr lang="en-US" dirty="0" smtClean="0"/>
              <a:t> </a:t>
            </a:r>
            <a:r>
              <a:rPr lang="en-US" dirty="0" err="1" smtClean="0"/>
              <a:t>projektimin</a:t>
            </a:r>
            <a:r>
              <a:rPr lang="en-US" dirty="0" smtClean="0"/>
              <a:t> e </a:t>
            </a:r>
            <a:r>
              <a:rPr lang="en-US" dirty="0" err="1" smtClean="0"/>
              <a:t>peisazheve.Ai</a:t>
            </a:r>
            <a:r>
              <a:rPr lang="en-US" dirty="0" smtClean="0"/>
              <a:t> </a:t>
            </a:r>
            <a:r>
              <a:rPr lang="en-US" dirty="0" err="1" smtClean="0"/>
              <a:t>vendosi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mbajë</a:t>
            </a:r>
            <a:r>
              <a:rPr lang="en-US" dirty="0" smtClean="0"/>
              <a:t> </a:t>
            </a:r>
            <a:r>
              <a:rPr lang="en-US" dirty="0" err="1" smtClean="0"/>
              <a:t>këto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letër</a:t>
            </a:r>
            <a:r>
              <a:rPr lang="en-US" dirty="0" smtClean="0"/>
              <a:t> </a:t>
            </a:r>
            <a:r>
              <a:rPr lang="en-US" dirty="0" err="1" smtClean="0"/>
              <a:t>klor-argjendi,por</a:t>
            </a:r>
            <a:r>
              <a:rPr lang="en-US" dirty="0" smtClean="0"/>
              <a:t> </a:t>
            </a:r>
            <a:r>
              <a:rPr lang="en-US" dirty="0" err="1" smtClean="0"/>
              <a:t>ato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ishin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rezistueshme</a:t>
            </a:r>
            <a:r>
              <a:rPr lang="en-US" dirty="0" smtClean="0"/>
              <a:t> </a:t>
            </a:r>
            <a:r>
              <a:rPr lang="en-US" dirty="0" err="1" smtClean="0"/>
              <a:t>ndaj</a:t>
            </a:r>
            <a:r>
              <a:rPr lang="en-US" dirty="0" smtClean="0"/>
              <a:t> </a:t>
            </a:r>
            <a:r>
              <a:rPr lang="en-US" dirty="0" err="1" smtClean="0"/>
              <a:t>dritës</a:t>
            </a:r>
            <a:r>
              <a:rPr lang="en-US" dirty="0" smtClean="0"/>
              <a:t> </a:t>
            </a:r>
            <a:r>
              <a:rPr lang="en-US" dirty="0" err="1" smtClean="0"/>
              <a:t>prisheshin</a:t>
            </a:r>
            <a:r>
              <a:rPr lang="en-US" dirty="0" smtClean="0"/>
              <a:t> pas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kohe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shkurtër.Vetëm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vitin</a:t>
            </a:r>
            <a:r>
              <a:rPr lang="en-US" dirty="0" smtClean="0"/>
              <a:t> 1826 </a:t>
            </a:r>
            <a:r>
              <a:rPr lang="en-US" dirty="0" err="1" smtClean="0"/>
              <a:t>Niepce</a:t>
            </a:r>
            <a:r>
              <a:rPr lang="en-US" dirty="0" smtClean="0"/>
              <a:t> </a:t>
            </a:r>
            <a:r>
              <a:rPr lang="en-US" dirty="0" err="1" smtClean="0"/>
              <a:t>arriti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mbaroje</a:t>
            </a:r>
            <a:r>
              <a:rPr lang="en-US" dirty="0" smtClean="0"/>
              <a:t> </a:t>
            </a:r>
            <a:r>
              <a:rPr lang="en-US" dirty="0" err="1" smtClean="0"/>
              <a:t>foton</a:t>
            </a:r>
            <a:r>
              <a:rPr lang="en-US" dirty="0" smtClean="0"/>
              <a:t> e </a:t>
            </a:r>
            <a:r>
              <a:rPr lang="en-US" dirty="0" err="1" smtClean="0"/>
              <a:t>parë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rezistueshme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8" name="Picture 7" descr="images (1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96156">
            <a:off x="6666936" y="5129018"/>
            <a:ext cx="1984574" cy="15716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48" y="274638"/>
            <a:ext cx="4400552" cy="1143000"/>
          </a:xfrm>
        </p:spPr>
        <p:txBody>
          <a:bodyPr/>
          <a:lstStyle/>
          <a:p>
            <a:r>
              <a:rPr lang="en-US" dirty="0" err="1" smtClean="0">
                <a:latin typeface="Curlz MT" pitchFamily="82" charset="0"/>
              </a:rPr>
              <a:t>Fotografia</a:t>
            </a:r>
            <a:endParaRPr lang="en-US" dirty="0">
              <a:latin typeface="Curlz MT" pitchFamily="82" charset="0"/>
            </a:endParaRPr>
          </a:p>
        </p:txBody>
      </p:sp>
      <p:pic>
        <p:nvPicPr>
          <p:cNvPr id="6" name="Content Placeholder 5" descr="images (20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1062860">
            <a:off x="188915" y="434275"/>
            <a:ext cx="3614646" cy="2710985"/>
          </a:xfrm>
        </p:spPr>
      </p:pic>
      <p:sp>
        <p:nvSpPr>
          <p:cNvPr id="8" name="TextBox 7"/>
          <p:cNvSpPr txBox="1"/>
          <p:nvPr/>
        </p:nvSpPr>
        <p:spPr>
          <a:xfrm>
            <a:off x="4000496" y="1285860"/>
            <a:ext cx="46434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Fotografia</a:t>
            </a:r>
            <a:r>
              <a:rPr lang="en-US" dirty="0" smtClean="0"/>
              <a:t> </a:t>
            </a:r>
            <a:r>
              <a:rPr lang="en-US" dirty="0" err="1" smtClean="0"/>
              <a:t>është</a:t>
            </a:r>
            <a:r>
              <a:rPr lang="en-US" dirty="0" smtClean="0"/>
              <a:t> </a:t>
            </a:r>
            <a:r>
              <a:rPr lang="en-US" dirty="0" err="1" smtClean="0"/>
              <a:t>teknika</a:t>
            </a:r>
            <a:r>
              <a:rPr lang="en-US" dirty="0" smtClean="0"/>
              <a:t> e </a:t>
            </a:r>
            <a:r>
              <a:rPr lang="en-US" dirty="0" err="1" smtClean="0"/>
              <a:t>regjistrimit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gjenerimit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 </a:t>
            </a:r>
            <a:r>
              <a:rPr lang="en-US" dirty="0" err="1" smtClean="0"/>
              <a:t>imazheve</a:t>
            </a:r>
            <a:r>
              <a:rPr lang="en-US" dirty="0" smtClean="0"/>
              <a:t> </a:t>
            </a:r>
            <a:r>
              <a:rPr lang="en-US" dirty="0" err="1" smtClean="0"/>
              <a:t>permanente</a:t>
            </a:r>
            <a:r>
              <a:rPr lang="en-US" dirty="0" smtClean="0"/>
              <a:t> duke </a:t>
            </a:r>
            <a:r>
              <a:rPr lang="en-US" dirty="0" err="1" smtClean="0"/>
              <a:t>kapur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rezervuar</a:t>
            </a:r>
            <a:r>
              <a:rPr lang="en-US" dirty="0" smtClean="0"/>
              <a:t> </a:t>
            </a:r>
            <a:r>
              <a:rPr lang="en-US" dirty="0" err="1" smtClean="0"/>
              <a:t>stimujt</a:t>
            </a:r>
            <a:r>
              <a:rPr lang="en-US" dirty="0" smtClean="0"/>
              <a:t> </a:t>
            </a:r>
            <a:r>
              <a:rPr lang="en-US" dirty="0" err="1" smtClean="0"/>
              <a:t>fizikë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shtresë</a:t>
            </a:r>
            <a:r>
              <a:rPr lang="en-US" dirty="0" smtClean="0"/>
              <a:t> </a:t>
            </a:r>
            <a:r>
              <a:rPr lang="en-US" dirty="0" err="1" smtClean="0"/>
              <a:t>materiali</a:t>
            </a:r>
            <a:r>
              <a:rPr lang="en-US" dirty="0" smtClean="0"/>
              <a:t> </a:t>
            </a:r>
            <a:r>
              <a:rPr lang="en-US" dirty="0" err="1" smtClean="0"/>
              <a:t>fotosensitiv</a:t>
            </a:r>
            <a:r>
              <a:rPr lang="en-US" dirty="0" smtClean="0"/>
              <a:t>. </a:t>
            </a:r>
            <a:r>
              <a:rPr lang="en-US" dirty="0" err="1" smtClean="0"/>
              <a:t>Kjo</a:t>
            </a:r>
            <a:r>
              <a:rPr lang="en-US" dirty="0" smtClean="0"/>
              <a:t> </a:t>
            </a:r>
            <a:r>
              <a:rPr lang="en-US" dirty="0" err="1" smtClean="0"/>
              <a:t>përfshin</a:t>
            </a:r>
            <a:r>
              <a:rPr lang="en-US" dirty="0" smtClean="0"/>
              <a:t> </a:t>
            </a:r>
            <a:r>
              <a:rPr lang="en-US" dirty="0" err="1" smtClean="0"/>
              <a:t>regjistrimin</a:t>
            </a:r>
            <a:r>
              <a:rPr lang="en-US" dirty="0" smtClean="0"/>
              <a:t> e </a:t>
            </a:r>
            <a:r>
              <a:rPr lang="en-US" dirty="0" err="1" smtClean="0"/>
              <a:t>dritës</a:t>
            </a:r>
            <a:r>
              <a:rPr lang="en-US" dirty="0" smtClean="0"/>
              <a:t> 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reflektuar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 </a:t>
            </a:r>
            <a:r>
              <a:rPr lang="en-US" dirty="0" err="1" smtClean="0"/>
              <a:t>objekt</a:t>
            </a:r>
            <a:r>
              <a:rPr lang="en-US" dirty="0" smtClean="0"/>
              <a:t> 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000496" y="2714620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material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ndjeshëm</a:t>
            </a:r>
            <a:r>
              <a:rPr lang="en-US" dirty="0" smtClean="0"/>
              <a:t> </a:t>
            </a:r>
            <a:r>
              <a:rPr lang="en-US" dirty="0" err="1" smtClean="0"/>
              <a:t>nëpërmjet</a:t>
            </a:r>
            <a:r>
              <a:rPr lang="en-US" dirty="0" smtClean="0"/>
              <a:t>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ekspozimi</a:t>
            </a:r>
            <a:r>
              <a:rPr lang="en-US" dirty="0" smtClean="0"/>
              <a:t> me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kohë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caktuar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0034" y="3429000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Ky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kryhet</a:t>
            </a:r>
            <a:r>
              <a:rPr lang="en-US" dirty="0" smtClean="0"/>
              <a:t> </a:t>
            </a:r>
            <a:r>
              <a:rPr lang="en-US" dirty="0" err="1" smtClean="0"/>
              <a:t>mekanikisht</a:t>
            </a:r>
            <a:r>
              <a:rPr lang="en-US" dirty="0" smtClean="0"/>
              <a:t>, </a:t>
            </a:r>
            <a:r>
              <a:rPr lang="en-US" dirty="0" err="1" smtClean="0"/>
              <a:t>kimikisht</a:t>
            </a:r>
            <a:r>
              <a:rPr lang="en-US" dirty="0" smtClean="0"/>
              <a:t> 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mënyre</a:t>
            </a:r>
            <a:r>
              <a:rPr lang="en-US" dirty="0" smtClean="0"/>
              <a:t> </a:t>
            </a:r>
            <a:r>
              <a:rPr lang="en-US" dirty="0" err="1" smtClean="0"/>
              <a:t>digjitale</a:t>
            </a:r>
            <a:r>
              <a:rPr lang="en-US" dirty="0" smtClean="0"/>
              <a:t> </a:t>
            </a:r>
            <a:r>
              <a:rPr lang="en-US" dirty="0" err="1" smtClean="0"/>
              <a:t>nëpërmjet</a:t>
            </a:r>
            <a:r>
              <a:rPr lang="en-US" dirty="0" smtClean="0"/>
              <a:t> </a:t>
            </a:r>
            <a:r>
              <a:rPr lang="en-US" dirty="0" err="1" smtClean="0"/>
              <a:t>objektit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njohur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 </a:t>
            </a:r>
            <a:r>
              <a:rPr lang="en-US" dirty="0" err="1" smtClean="0"/>
              <a:t>aparati</a:t>
            </a:r>
            <a:r>
              <a:rPr lang="en-US" dirty="0" smtClean="0"/>
              <a:t> </a:t>
            </a:r>
            <a:r>
              <a:rPr lang="en-US" dirty="0" err="1" smtClean="0"/>
              <a:t>fotografik</a:t>
            </a:r>
            <a:endParaRPr lang="en-US" dirty="0" smtClean="0"/>
          </a:p>
          <a:p>
            <a:r>
              <a:rPr lang="en-US" dirty="0" err="1" smtClean="0"/>
              <a:t>Emri</a:t>
            </a:r>
            <a:r>
              <a:rPr lang="en-US" dirty="0" smtClean="0"/>
              <a:t> </a:t>
            </a:r>
            <a:r>
              <a:rPr lang="en-US" dirty="0" err="1" smtClean="0"/>
              <a:t>fotografi</a:t>
            </a:r>
            <a:r>
              <a:rPr lang="en-US" dirty="0" smtClean="0"/>
              <a:t> </a:t>
            </a:r>
            <a:r>
              <a:rPr lang="en-US" dirty="0" err="1" smtClean="0"/>
              <a:t>vjen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 </a:t>
            </a:r>
            <a:r>
              <a:rPr lang="en-US" dirty="0" err="1" smtClean="0"/>
              <a:t>greqishtja</a:t>
            </a:r>
            <a:r>
              <a:rPr lang="en-US" dirty="0" smtClean="0"/>
              <a:t> </a:t>
            </a:r>
            <a:r>
              <a:rPr lang="en-US" dirty="0" err="1" smtClean="0"/>
              <a:t>prej</a:t>
            </a:r>
            <a:r>
              <a:rPr lang="en-US" dirty="0" smtClean="0"/>
              <a:t> </a:t>
            </a:r>
            <a:r>
              <a:rPr lang="en-US" dirty="0" err="1" smtClean="0"/>
              <a:t>fjalës</a:t>
            </a:r>
            <a:r>
              <a:rPr lang="en-US" dirty="0" smtClean="0"/>
              <a:t> </a:t>
            </a:r>
            <a:r>
              <a:rPr lang="el-GR" dirty="0" smtClean="0"/>
              <a:t>φως </a:t>
            </a:r>
            <a:r>
              <a:rPr lang="en-US" i="1" dirty="0" err="1" smtClean="0"/>
              <a:t>phos</a:t>
            </a:r>
            <a:r>
              <a:rPr lang="en-US" dirty="0" smtClean="0"/>
              <a:t> "</a:t>
            </a:r>
            <a:r>
              <a:rPr lang="en-US" dirty="0" err="1" smtClean="0"/>
              <a:t>dritë</a:t>
            </a:r>
            <a:r>
              <a:rPr lang="en-US" dirty="0" smtClean="0"/>
              <a:t>",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l-GR" dirty="0" smtClean="0"/>
              <a:t>γραφις </a:t>
            </a:r>
            <a:r>
              <a:rPr lang="en-US" i="1" dirty="0" err="1" smtClean="0"/>
              <a:t>graphis</a:t>
            </a:r>
            <a:r>
              <a:rPr lang="en-US" dirty="0" smtClean="0"/>
              <a:t> "</a:t>
            </a:r>
            <a:r>
              <a:rPr lang="en-US" dirty="0" err="1" smtClean="0"/>
              <a:t>penel</a:t>
            </a:r>
            <a:r>
              <a:rPr lang="en-US" dirty="0" smtClean="0"/>
              <a:t>“ </a:t>
            </a:r>
            <a:r>
              <a:rPr lang="en-US" dirty="0" err="1" smtClean="0"/>
              <a:t>ose</a:t>
            </a:r>
            <a:r>
              <a:rPr lang="en-US" dirty="0" smtClean="0"/>
              <a:t> </a:t>
            </a:r>
            <a:r>
              <a:rPr lang="el-GR" dirty="0" smtClean="0"/>
              <a:t>γραφη </a:t>
            </a:r>
            <a:r>
              <a:rPr lang="en-US" i="1" dirty="0" err="1" smtClean="0"/>
              <a:t>graphê</a:t>
            </a:r>
            <a:r>
              <a:rPr lang="en-US" dirty="0" smtClean="0"/>
              <a:t>, </a:t>
            </a:r>
            <a:r>
              <a:rPr lang="en-US" dirty="0" err="1" smtClean="0"/>
              <a:t>që</a:t>
            </a:r>
            <a:r>
              <a:rPr lang="en-US" dirty="0" smtClean="0"/>
              <a:t> </a:t>
            </a:r>
            <a:r>
              <a:rPr lang="en-US" dirty="0" err="1" smtClean="0"/>
              <a:t>së</a:t>
            </a:r>
            <a:r>
              <a:rPr lang="en-US" dirty="0" smtClean="0"/>
              <a:t> </a:t>
            </a:r>
            <a:r>
              <a:rPr lang="en-US" dirty="0" err="1" smtClean="0"/>
              <a:t>bashku</a:t>
            </a:r>
            <a:r>
              <a:rPr lang="en-US" dirty="0" smtClean="0"/>
              <a:t> </a:t>
            </a:r>
            <a:r>
              <a:rPr lang="en-US" dirty="0" err="1" smtClean="0"/>
              <a:t>krijojnë</a:t>
            </a:r>
            <a:r>
              <a:rPr lang="en-US" dirty="0" smtClean="0"/>
              <a:t> </a:t>
            </a:r>
            <a:r>
              <a:rPr lang="en-US" dirty="0" err="1" smtClean="0"/>
              <a:t>kuptimin</a:t>
            </a:r>
            <a:r>
              <a:rPr lang="en-US" dirty="0" smtClean="0"/>
              <a:t> "</a:t>
            </a:r>
            <a:r>
              <a:rPr lang="en-US" dirty="0" err="1" smtClean="0"/>
              <a:t>vizatim</a:t>
            </a:r>
            <a:r>
              <a:rPr lang="en-US" dirty="0" smtClean="0"/>
              <a:t> me </a:t>
            </a:r>
            <a:r>
              <a:rPr lang="en-US" dirty="0" err="1" smtClean="0"/>
              <a:t>dritë</a:t>
            </a:r>
            <a:r>
              <a:rPr lang="en-US" dirty="0" smtClean="0"/>
              <a:t>".</a:t>
            </a:r>
            <a:endParaRPr lang="en-US" dirty="0"/>
          </a:p>
        </p:txBody>
      </p:sp>
      <p:pic>
        <p:nvPicPr>
          <p:cNvPr id="11" name="Picture 10" descr="images (19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68574">
            <a:off x="5576384" y="4810059"/>
            <a:ext cx="2847975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6182" y="274638"/>
            <a:ext cx="5143536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urlz MT" pitchFamily="82" charset="0"/>
              </a:rPr>
              <a:t>Si </a:t>
            </a:r>
            <a:r>
              <a:rPr lang="en-US" dirty="0" err="1" smtClean="0">
                <a:latin typeface="Curlz MT" pitchFamily="82" charset="0"/>
              </a:rPr>
              <a:t>lidhet</a:t>
            </a:r>
            <a:r>
              <a:rPr lang="en-US" dirty="0" smtClean="0">
                <a:latin typeface="Curlz MT" pitchFamily="82" charset="0"/>
              </a:rPr>
              <a:t> </a:t>
            </a:r>
            <a:r>
              <a:rPr lang="en-US" dirty="0" err="1" smtClean="0">
                <a:latin typeface="Curlz MT" pitchFamily="82" charset="0"/>
              </a:rPr>
              <a:t>fotografia</a:t>
            </a:r>
            <a:r>
              <a:rPr lang="en-US" dirty="0" smtClean="0">
                <a:latin typeface="Curlz MT" pitchFamily="82" charset="0"/>
              </a:rPr>
              <a:t> me </a:t>
            </a:r>
            <a:r>
              <a:rPr lang="en-US" dirty="0" err="1" smtClean="0">
                <a:latin typeface="Curlz MT" pitchFamily="82" charset="0"/>
              </a:rPr>
              <a:t>matematikën</a:t>
            </a:r>
            <a:r>
              <a:rPr lang="en-US" dirty="0" smtClean="0">
                <a:latin typeface="Curlz MT" pitchFamily="82" charset="0"/>
              </a:rPr>
              <a:t> ??</a:t>
            </a:r>
            <a:endParaRPr lang="en-US" dirty="0">
              <a:latin typeface="Curlz MT" pitchFamily="82" charset="0"/>
            </a:endParaRPr>
          </a:p>
        </p:txBody>
      </p:sp>
      <p:pic>
        <p:nvPicPr>
          <p:cNvPr id="4" name="Content Placeholder 3" descr="download (6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3638151" cy="271462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179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  </vt:lpstr>
      <vt:lpstr>Ç’është matematika ??</vt:lpstr>
      <vt:lpstr>Si u zhvillua fotografia ?</vt:lpstr>
      <vt:lpstr>Fotografia</vt:lpstr>
      <vt:lpstr>Si lidhet fotografia me matematikën 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10</cp:revision>
  <dcterms:created xsi:type="dcterms:W3CDTF">2014-05-28T03:32:15Z</dcterms:created>
  <dcterms:modified xsi:type="dcterms:W3CDTF">2014-05-28T05:03:09Z</dcterms:modified>
</cp:coreProperties>
</file>